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59" r:id="rId5"/>
    <p:sldId id="266" r:id="rId6"/>
    <p:sldId id="267" r:id="rId7"/>
    <p:sldId id="260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6374" autoAdjust="0"/>
  </p:normalViewPr>
  <p:slideViewPr>
    <p:cSldViewPr snapToGrid="0">
      <p:cViewPr>
        <p:scale>
          <a:sx n="100" d="100"/>
          <a:sy n="100" d="100"/>
        </p:scale>
        <p:origin x="21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83CA8-0409-B9D6-0CEA-8FABFE09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EE82B4-4B53-301B-A9DE-CDAD6F062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77D8A-AF2E-4873-2176-7A62C634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64237-0A8A-712C-4467-D447ACCF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68D39B-DBFC-68BD-6DF4-1E6BA22A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06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99947-D65A-034E-25FF-F9DAD595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1089F6-27C1-B5E8-D6B5-CB97EB957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E177EA-1173-F40E-BA1B-ABA8EFF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9BCE2-83CD-DE47-E387-5D28B04E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B3FE12-24D3-476E-3889-EAC57E4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26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704646-9CD1-73F6-E808-50823A554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68C674-B2C2-4EE0-3863-4654BF111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0BCA0-B64B-BB07-3E06-20569F06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132E3-6769-E888-8B40-0CFB87DF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7884DD-220E-B822-1BA0-886201D8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90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F095-C725-14D7-B44B-2653F065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D5A229-067F-ECE8-3FD9-3E69D75F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280C09-864B-9D21-09AB-4CA9857E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1160BE-94B3-80D0-EFF2-C990B4E8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E62E4D-3958-CEBD-0110-A5114D64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05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5ADA1-00B3-BC4E-194A-D04C3736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713387-79B3-0FB2-CE95-D148FFD9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02A7E-D775-E715-DDB5-7CE21BD4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EDE553-5965-144C-2A84-87EBE2F4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A23E8B-C6A6-B501-A55E-51237E0D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4AD38-2372-495F-0312-2F948996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3E88D-188E-5EF1-E722-8781E9C20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ED2CD7-8EEB-8A5C-5444-B4B61535A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E2210A-F304-AB1E-F879-C53769D1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C83C58-FAD5-74F3-9932-D996119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BE47AB-798E-5871-A398-3B6B376A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18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84311-FC78-64DE-D0A4-339FB985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F70327-3A3D-B16A-EC42-8C1A24C8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682C0E-3C8F-6062-4E4B-2E118F268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F21AB4-376E-7BCF-EFFA-A6D8C98B3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B52981-1B60-A7FF-4271-D61BD22D8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ECA9A5-A0F6-0598-97A3-F1357FB8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052B51-5CAF-9BE5-B51A-E537770B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E1E6FBF-6E83-8AA8-8A7C-92FFADF5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9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C965E-945F-C942-332B-CF5BD7B0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FC08A2-5964-9E85-D820-EA8690A3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449A24-E207-51B8-8253-BB653D2C9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D2AEF5-A6A3-77EE-2886-7024552C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79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4D3E48-467B-8497-C8AE-7247C3DD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CA7819-7429-98AE-B4AD-C634B8DB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6C22ED-F5A8-5270-C0A8-5329FDF7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1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6D3C8-1347-0952-A189-C3FDD0BD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72D790-597D-A093-84F1-72594BEF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82B9E3-F1CC-5BCC-621F-A512906B7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764A43-ED0B-E054-29A3-88495D4B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30ADB9-C25C-846D-2474-AB4B1B35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70F917-2C64-09C4-C9DB-2EB2F961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9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F6097-1A74-8773-7240-04E46AC4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2C8A09-D0D8-A45D-A0FE-B855A7108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3048F9-083E-4CD6-8736-6A75B3243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8699A6-686B-FE8F-A673-EE4B1D79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B1C5AA-CF3A-4480-1031-6D2AEEC2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5DE41D-C801-8A5E-DD16-F4480DC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8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5A8B019-EB84-B584-5EF2-8DCF33E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447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E2CB8F-7CF4-299C-4F03-F6DB52761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39BA9-EC28-857C-CB02-D79F96877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ED3E9-F8B0-4621-9CA6-9FADF4AF6FF0}" type="datetimeFigureOut">
              <a:rPr lang="es-ES" smtClean="0"/>
              <a:t>01/06/2023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3F780B-CADA-F37F-BC49-57FAE3964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238E8-8E52-B09B-A34B-BB91E3C68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A8F7-A5EA-4FB5-8DDB-F457CC0C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5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Josefin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58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3ACA-ED36-DF13-B426-C8A2846D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INICIAL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7BF264-B1CD-6C62-4B37-4C7321A0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137" y="1409700"/>
            <a:ext cx="9463725" cy="4767263"/>
          </a:xfrm>
        </p:spPr>
      </p:pic>
    </p:spTree>
    <p:extLst>
      <p:ext uri="{BB962C8B-B14F-4D97-AF65-F5344CB8AC3E}">
        <p14:creationId xmlns:p14="http://schemas.microsoft.com/office/powerpoint/2010/main" val="161172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A9B5F-72F1-8B0B-1532-F80EFAE5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COMPOSITE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C2D332-5DB8-F4C8-C355-9C4E4B2A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57462"/>
            <a:ext cx="2667000" cy="2190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BDBD46-5FAE-6B55-B5D3-A06944A93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666875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DE540-D4BE-274B-B036-40BE273E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FINAL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2B051F-B686-1B87-F57C-F9DB510F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754" y="1680972"/>
            <a:ext cx="5050492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C73F729-4DA9-14CD-E2D6-4C74FCB8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0"/>
            <a:ext cx="10515600" cy="424156"/>
          </a:xfrm>
        </p:spPr>
        <p:txBody>
          <a:bodyPr/>
          <a:lstStyle/>
          <a:p>
            <a:r>
              <a:rPr lang="es-ES" dirty="0"/>
              <a:t>HOJA DE RUTA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11C8221-FC02-CE35-0C6C-41EBD00E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975" y="1428750"/>
            <a:ext cx="8782050" cy="424815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200" b="1" i="1" dirty="0"/>
              <a:t>Descripción general del proyecto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200" b="1" i="1" dirty="0"/>
              <a:t>Motivación y objetivos</a:t>
            </a:r>
            <a:endParaRPr lang="es-ES" b="1" i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200" b="1" i="1" dirty="0"/>
              <a:t>Decisiones técnicas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200" b="1" i="1" dirty="0"/>
              <a:t>Demostración en directo</a:t>
            </a:r>
          </a:p>
        </p:txBody>
      </p:sp>
    </p:spTree>
    <p:extLst>
      <p:ext uri="{BB962C8B-B14F-4D97-AF65-F5344CB8AC3E}">
        <p14:creationId xmlns:p14="http://schemas.microsoft.com/office/powerpoint/2010/main" val="269738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C73F729-4DA9-14CD-E2D6-4C74FCB8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0"/>
            <a:ext cx="10515600" cy="424156"/>
          </a:xfrm>
        </p:spPr>
        <p:txBody>
          <a:bodyPr/>
          <a:lstStyle/>
          <a:p>
            <a:r>
              <a:rPr lang="es-ES" dirty="0"/>
              <a:t>DESCRIPCIÓN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11C8221-FC02-CE35-0C6C-41EBD00E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975" y="2619376"/>
            <a:ext cx="8782050" cy="305752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2200" b="1" i="1" dirty="0"/>
              <a:t>“ Crear una aplicación Web que permita a los usuarios crear un currículum online que muestre sus trabajos visuales (portfolio web).”</a:t>
            </a:r>
          </a:p>
        </p:txBody>
      </p:sp>
    </p:spTree>
    <p:extLst>
      <p:ext uri="{BB962C8B-B14F-4D97-AF65-F5344CB8AC3E}">
        <p14:creationId xmlns:p14="http://schemas.microsoft.com/office/powerpoint/2010/main" val="325282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CAB38-98C9-56DF-4507-9F347F14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DEL PROYECTO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56EBC9-AF8E-CF51-69B0-212737363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" y="1315492"/>
            <a:ext cx="9820919" cy="49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1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599A4-FF6E-17A0-05C1-92EB1BCC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WEBS CON OBJETIVOS SIMILARES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6A4483-E5A3-D0C9-20EC-D8D40B064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0756"/>
            <a:ext cx="10515600" cy="4765151"/>
          </a:xfrm>
        </p:spPr>
      </p:pic>
    </p:spTree>
    <p:extLst>
      <p:ext uri="{BB962C8B-B14F-4D97-AF65-F5344CB8AC3E}">
        <p14:creationId xmlns:p14="http://schemas.microsoft.com/office/powerpoint/2010/main" val="213508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7C7E5-0BA5-8685-B707-C6F73FAB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WEBS CON OBJETIVOS SIMILARES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833B3-DDF5-625C-77E2-41ED544A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61" y="1438275"/>
            <a:ext cx="7252077" cy="41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0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931CC-E4DA-0E9F-DAF2-7A858511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F04543-35E6-2B5D-C218-0B38410F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1"/>
            <a:ext cx="10515600" cy="4900612"/>
          </a:xfrm>
        </p:spPr>
        <p:txBody>
          <a:bodyPr anchor="ctr"/>
          <a:lstStyle/>
          <a:p>
            <a:pPr marL="457200" indent="-457200" algn="ctr">
              <a:buAutoNum type="arabicPeriod"/>
            </a:pPr>
            <a:r>
              <a:rPr lang="es-ES" b="1" i="1" dirty="0"/>
              <a:t>Ofrecer al usuario la </a:t>
            </a:r>
            <a:r>
              <a:rPr lang="es-ES" b="1" i="1" dirty="0">
                <a:solidFill>
                  <a:srgbClr val="FF0000"/>
                </a:solidFill>
              </a:rPr>
              <a:t>libertad creativa </a:t>
            </a:r>
            <a:r>
              <a:rPr lang="es-ES" b="1" i="1" dirty="0"/>
              <a:t>para poder personalizar su portfolio</a:t>
            </a:r>
          </a:p>
          <a:p>
            <a:pPr marL="457200" indent="-457200" algn="ctr">
              <a:buAutoNum type="arabicPeriod"/>
            </a:pPr>
            <a:r>
              <a:rPr lang="es-ES" b="1" i="1" dirty="0"/>
              <a:t>Permitirle llevarlo a cabo de forma </a:t>
            </a:r>
            <a:r>
              <a:rPr lang="es-ES" b="1" i="1" dirty="0">
                <a:solidFill>
                  <a:srgbClr val="FF0000"/>
                </a:solidFill>
              </a:rPr>
              <a:t>sencilla</a:t>
            </a:r>
          </a:p>
          <a:p>
            <a:pPr marL="457200" indent="-457200" algn="ctr">
              <a:buAutoNum type="arabicPeriod"/>
            </a:pPr>
            <a:endParaRPr lang="es-ES" b="1" i="1" dirty="0">
              <a:solidFill>
                <a:srgbClr val="FF0000"/>
              </a:solidFill>
            </a:endParaRPr>
          </a:p>
          <a:p>
            <a:pPr marL="457200" indent="-457200" algn="ctr">
              <a:buAutoNum type="arabicPeriod"/>
            </a:pPr>
            <a:endParaRPr lang="es-ES" b="1" i="1" dirty="0">
              <a:solidFill>
                <a:srgbClr val="FF0000"/>
              </a:solidFill>
            </a:endParaRPr>
          </a:p>
          <a:p>
            <a:pPr marL="457200" indent="-457200" algn="ctr">
              <a:buAutoNum type="arabicPeriod"/>
            </a:pPr>
            <a:endParaRPr lang="es-ES" b="1" i="1" dirty="0">
              <a:solidFill>
                <a:srgbClr val="FF0000"/>
              </a:solidFill>
            </a:endParaRPr>
          </a:p>
          <a:p>
            <a:pPr marL="457200" indent="-457200" algn="ctr">
              <a:buAutoNum type="arabicPeriod"/>
            </a:pPr>
            <a:endParaRPr lang="es-ES" b="1" i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ES" b="1" i="1" dirty="0"/>
              <a:t>Ofrecer al usuario la posibilidad de personalizar el contenido de </a:t>
            </a:r>
          </a:p>
          <a:p>
            <a:pPr marL="0" indent="0" algn="ctr">
              <a:buNone/>
            </a:pPr>
            <a:r>
              <a:rPr lang="es-ES" b="1" i="1" dirty="0"/>
              <a:t>varios elementos ya </a:t>
            </a:r>
            <a:r>
              <a:rPr lang="es-ES" b="1" i="1" dirty="0" err="1"/>
              <a:t>pre-diseñados</a:t>
            </a:r>
            <a:r>
              <a:rPr lang="es-ES" b="1" i="1" dirty="0"/>
              <a:t>.</a:t>
            </a: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5DAC3893-DA13-F21F-49BB-806BE0C0EBAC}"/>
              </a:ext>
            </a:extLst>
          </p:cNvPr>
          <p:cNvSpPr/>
          <p:nvPr/>
        </p:nvSpPr>
        <p:spPr>
          <a:xfrm>
            <a:off x="6026944" y="3098007"/>
            <a:ext cx="138112" cy="12572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22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3ACA-ED36-DF13-B426-C8A2846D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INICIAL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7BF264-B1CD-6C62-4B37-4C7321A0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7" y="1409700"/>
            <a:ext cx="9463725" cy="4767263"/>
          </a:xfrm>
        </p:spPr>
      </p:pic>
    </p:spTree>
    <p:extLst>
      <p:ext uri="{BB962C8B-B14F-4D97-AF65-F5344CB8AC3E}">
        <p14:creationId xmlns:p14="http://schemas.microsoft.com/office/powerpoint/2010/main" val="395266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3ACA-ED36-DF13-B426-C8A2846D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INICIAL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7BF264-B1CD-6C62-4B37-4C7321A0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137" y="1409700"/>
            <a:ext cx="9463725" cy="4767263"/>
          </a:xfrm>
        </p:spPr>
      </p:pic>
    </p:spTree>
    <p:extLst>
      <p:ext uri="{BB962C8B-B14F-4D97-AF65-F5344CB8AC3E}">
        <p14:creationId xmlns:p14="http://schemas.microsoft.com/office/powerpoint/2010/main" val="1917664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96</Words>
  <Application>Microsoft Office PowerPoint</Application>
  <PresentationFormat>Panorámica</PresentationFormat>
  <Paragraphs>24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Josefin Sans</vt:lpstr>
      <vt:lpstr>Lato</vt:lpstr>
      <vt:lpstr>Tema de Office</vt:lpstr>
      <vt:lpstr>Presentación de PowerPoint</vt:lpstr>
      <vt:lpstr>HOJA DE RUTA</vt:lpstr>
      <vt:lpstr>DESCRIPCIÓN</vt:lpstr>
      <vt:lpstr>ESTRUCTURA DEL PROYECTO</vt:lpstr>
      <vt:lpstr>WEBS CON OBJETIVOS SIMILARES</vt:lpstr>
      <vt:lpstr>WEBS CON OBJETIVOS SIMILARES </vt:lpstr>
      <vt:lpstr>OBJETIVOS</vt:lpstr>
      <vt:lpstr>ESQUEMA INICIAL</vt:lpstr>
      <vt:lpstr>ESQUEMA INICIAL</vt:lpstr>
      <vt:lpstr>ESQUEMA INICIAL</vt:lpstr>
      <vt:lpstr>PATRÓN COMPOSITE </vt:lpstr>
      <vt:lpstr>ESQUEMA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Bruno Lg</dc:creator>
  <cp:lastModifiedBy>Bruno Lg</cp:lastModifiedBy>
  <cp:revision>3</cp:revision>
  <dcterms:created xsi:type="dcterms:W3CDTF">2023-06-01T08:24:04Z</dcterms:created>
  <dcterms:modified xsi:type="dcterms:W3CDTF">2023-06-01T13:50:07Z</dcterms:modified>
</cp:coreProperties>
</file>